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59" r:id="rId6"/>
    <p:sldId id="262" r:id="rId7"/>
    <p:sldId id="260" r:id="rId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98B2FA-B81C-4F04-ABA6-EF2F9FF58280}" v="47" dt="2024-04-23T07:11:49.2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 Gonzalez Gomez" userId="5d5fd501ab0f24f4" providerId="LiveId" clId="{7B98B2FA-B81C-4F04-ABA6-EF2F9FF58280}"/>
    <pc:docChg chg="undo custSel addSld modSld">
      <pc:chgData name="Maria Gonzalez Gomez" userId="5d5fd501ab0f24f4" providerId="LiveId" clId="{7B98B2FA-B81C-4F04-ABA6-EF2F9FF58280}" dt="2024-04-23T07:13:37.612" v="1263" actId="1076"/>
      <pc:docMkLst>
        <pc:docMk/>
      </pc:docMkLst>
      <pc:sldChg chg="modTransition modAnim">
        <pc:chgData name="Maria Gonzalez Gomez" userId="5d5fd501ab0f24f4" providerId="LiveId" clId="{7B98B2FA-B81C-4F04-ABA6-EF2F9FF58280}" dt="2024-04-22T19:52:44.450" v="145"/>
        <pc:sldMkLst>
          <pc:docMk/>
          <pc:sldMk cId="1606327353" sldId="256"/>
        </pc:sldMkLst>
      </pc:sldChg>
      <pc:sldChg chg="modTransition">
        <pc:chgData name="Maria Gonzalez Gomez" userId="5d5fd501ab0f24f4" providerId="LiveId" clId="{7B98B2FA-B81C-4F04-ABA6-EF2F9FF58280}" dt="2024-04-22T19:51:40.422" v="140"/>
        <pc:sldMkLst>
          <pc:docMk/>
          <pc:sldMk cId="4108623376" sldId="257"/>
        </pc:sldMkLst>
      </pc:sldChg>
      <pc:sldChg chg="addSp delSp modSp mod modTransition">
        <pc:chgData name="Maria Gonzalez Gomez" userId="5d5fd501ab0f24f4" providerId="LiveId" clId="{7B98B2FA-B81C-4F04-ABA6-EF2F9FF58280}" dt="2024-04-23T07:13:37.612" v="1263" actId="1076"/>
        <pc:sldMkLst>
          <pc:docMk/>
          <pc:sldMk cId="3556932201" sldId="258"/>
        </pc:sldMkLst>
        <pc:spChg chg="mod">
          <ac:chgData name="Maria Gonzalez Gomez" userId="5d5fd501ab0f24f4" providerId="LiveId" clId="{7B98B2FA-B81C-4F04-ABA6-EF2F9FF58280}" dt="2024-04-22T18:59:38.235" v="21" actId="20577"/>
          <ac:spMkLst>
            <pc:docMk/>
            <pc:sldMk cId="3556932201" sldId="258"/>
            <ac:spMk id="2" creationId="{3E1714B4-7A90-F893-9089-97FF0ECEC4A2}"/>
          </ac:spMkLst>
        </pc:spChg>
        <pc:spChg chg="add mod">
          <ac:chgData name="Maria Gonzalez Gomez" userId="5d5fd501ab0f24f4" providerId="LiveId" clId="{7B98B2FA-B81C-4F04-ABA6-EF2F9FF58280}" dt="2024-04-23T07:13:24.565" v="1262" actId="1076"/>
          <ac:spMkLst>
            <pc:docMk/>
            <pc:sldMk cId="3556932201" sldId="258"/>
            <ac:spMk id="3" creationId="{067AB230-6320-D571-AD12-665E9103CAF0}"/>
          </ac:spMkLst>
        </pc:spChg>
        <pc:spChg chg="del mod">
          <ac:chgData name="Maria Gonzalez Gomez" userId="5d5fd501ab0f24f4" providerId="LiveId" clId="{7B98B2FA-B81C-4F04-ABA6-EF2F9FF58280}" dt="2024-04-22T19:39:53.534" v="23" actId="478"/>
          <ac:spMkLst>
            <pc:docMk/>
            <pc:sldMk cId="3556932201" sldId="258"/>
            <ac:spMk id="3" creationId="{E961BB8B-F100-0035-4D9C-49A93CC92A7F}"/>
          </ac:spMkLst>
        </pc:spChg>
        <pc:spChg chg="add mod">
          <ac:chgData name="Maria Gonzalez Gomez" userId="5d5fd501ab0f24f4" providerId="LiveId" clId="{7B98B2FA-B81C-4F04-ABA6-EF2F9FF58280}" dt="2024-04-22T19:43:55.546" v="69" actId="1076"/>
          <ac:spMkLst>
            <pc:docMk/>
            <pc:sldMk cId="3556932201" sldId="258"/>
            <ac:spMk id="5" creationId="{5800149B-53AA-71AE-5891-212073D932A8}"/>
          </ac:spMkLst>
        </pc:spChg>
        <pc:spChg chg="add mod">
          <ac:chgData name="Maria Gonzalez Gomez" userId="5d5fd501ab0f24f4" providerId="LiveId" clId="{7B98B2FA-B81C-4F04-ABA6-EF2F9FF58280}" dt="2024-04-23T07:13:37.612" v="1263" actId="1076"/>
          <ac:spMkLst>
            <pc:docMk/>
            <pc:sldMk cId="3556932201" sldId="258"/>
            <ac:spMk id="6" creationId="{81F41DD4-D2D0-EBE1-4F85-7CF63AB9333F}"/>
          </ac:spMkLst>
        </pc:spChg>
        <pc:picChg chg="add mod">
          <ac:chgData name="Maria Gonzalez Gomez" userId="5d5fd501ab0f24f4" providerId="LiveId" clId="{7B98B2FA-B81C-4F04-ABA6-EF2F9FF58280}" dt="2024-04-22T19:44:00.947" v="70" actId="1076"/>
          <ac:picMkLst>
            <pc:docMk/>
            <pc:sldMk cId="3556932201" sldId="258"/>
            <ac:picMk id="4" creationId="{7A41BEDF-8ED0-5391-6591-B425B9970BC5}"/>
          </ac:picMkLst>
        </pc:picChg>
      </pc:sldChg>
      <pc:sldChg chg="addSp modSp new mod modTransition">
        <pc:chgData name="Maria Gonzalez Gomez" userId="5d5fd501ab0f24f4" providerId="LiveId" clId="{7B98B2FA-B81C-4F04-ABA6-EF2F9FF58280}" dt="2024-04-23T06:10:32.373" v="1062" actId="1076"/>
        <pc:sldMkLst>
          <pc:docMk/>
          <pc:sldMk cId="1897509325" sldId="259"/>
        </pc:sldMkLst>
        <pc:spChg chg="mod">
          <ac:chgData name="Maria Gonzalez Gomez" userId="5d5fd501ab0f24f4" providerId="LiveId" clId="{7B98B2FA-B81C-4F04-ABA6-EF2F9FF58280}" dt="2024-04-22T19:44:15.553" v="90" actId="20577"/>
          <ac:spMkLst>
            <pc:docMk/>
            <pc:sldMk cId="1897509325" sldId="259"/>
            <ac:spMk id="2" creationId="{68BB1F79-734E-6B89-0C8E-CDCDADAD39DB}"/>
          </ac:spMkLst>
        </pc:spChg>
        <pc:spChg chg="mod">
          <ac:chgData name="Maria Gonzalez Gomez" userId="5d5fd501ab0f24f4" providerId="LiveId" clId="{7B98B2FA-B81C-4F04-ABA6-EF2F9FF58280}" dt="2024-04-22T19:44:19.006" v="98" actId="20577"/>
          <ac:spMkLst>
            <pc:docMk/>
            <pc:sldMk cId="1897509325" sldId="259"/>
            <ac:spMk id="3" creationId="{65D435DA-525E-45C6-4921-FE972D3E8BA8}"/>
          </ac:spMkLst>
        </pc:spChg>
        <pc:picChg chg="add mod">
          <ac:chgData name="Maria Gonzalez Gomez" userId="5d5fd501ab0f24f4" providerId="LiveId" clId="{7B98B2FA-B81C-4F04-ABA6-EF2F9FF58280}" dt="2024-04-23T06:10:32.373" v="1062" actId="1076"/>
          <ac:picMkLst>
            <pc:docMk/>
            <pc:sldMk cId="1897509325" sldId="259"/>
            <ac:picMk id="5" creationId="{5F74A959-7677-CCE6-2D7E-D5672764C376}"/>
          </ac:picMkLst>
        </pc:picChg>
      </pc:sldChg>
      <pc:sldChg chg="modSp new mod modTransition">
        <pc:chgData name="Maria Gonzalez Gomez" userId="5d5fd501ab0f24f4" providerId="LiveId" clId="{7B98B2FA-B81C-4F04-ABA6-EF2F9FF58280}" dt="2024-04-22T19:57:36.494" v="1021"/>
        <pc:sldMkLst>
          <pc:docMk/>
          <pc:sldMk cId="1906268238" sldId="260"/>
        </pc:sldMkLst>
        <pc:spChg chg="mod">
          <ac:chgData name="Maria Gonzalez Gomez" userId="5d5fd501ab0f24f4" providerId="LiveId" clId="{7B98B2FA-B81C-4F04-ABA6-EF2F9FF58280}" dt="2024-04-22T19:44:33.079" v="111" actId="20577"/>
          <ac:spMkLst>
            <pc:docMk/>
            <pc:sldMk cId="1906268238" sldId="260"/>
            <ac:spMk id="2" creationId="{9725D401-D8F8-E2C9-0739-A6E762421597}"/>
          </ac:spMkLst>
        </pc:spChg>
        <pc:spChg chg="mod">
          <ac:chgData name="Maria Gonzalez Gomez" userId="5d5fd501ab0f24f4" providerId="LiveId" clId="{7B98B2FA-B81C-4F04-ABA6-EF2F9FF58280}" dt="2024-04-22T19:57:17.508" v="1018" actId="20577"/>
          <ac:spMkLst>
            <pc:docMk/>
            <pc:sldMk cId="1906268238" sldId="260"/>
            <ac:spMk id="3" creationId="{C81DD359-9479-16E3-F4EB-9DF4670C1C89}"/>
          </ac:spMkLst>
        </pc:spChg>
      </pc:sldChg>
      <pc:sldChg chg="addSp delSp modSp new mod modTransition">
        <pc:chgData name="Maria Gonzalez Gomez" userId="5d5fd501ab0f24f4" providerId="LiveId" clId="{7B98B2FA-B81C-4F04-ABA6-EF2F9FF58280}" dt="2024-04-23T06:27:52.064" v="1096"/>
        <pc:sldMkLst>
          <pc:docMk/>
          <pc:sldMk cId="4274842824" sldId="261"/>
        </pc:sldMkLst>
        <pc:spChg chg="mod">
          <ac:chgData name="Maria Gonzalez Gomez" userId="5d5fd501ab0f24f4" providerId="LiveId" clId="{7B98B2FA-B81C-4F04-ABA6-EF2F9FF58280}" dt="2024-04-23T06:02:44.891" v="1045" actId="20577"/>
          <ac:spMkLst>
            <pc:docMk/>
            <pc:sldMk cId="4274842824" sldId="261"/>
            <ac:spMk id="2" creationId="{C87FAFF3-4699-7FE4-E736-25E0D0E9C375}"/>
          </ac:spMkLst>
        </pc:spChg>
        <pc:spChg chg="del">
          <ac:chgData name="Maria Gonzalez Gomez" userId="5d5fd501ab0f24f4" providerId="LiveId" clId="{7B98B2FA-B81C-4F04-ABA6-EF2F9FF58280}" dt="2024-04-23T06:02:47.216" v="1046" actId="478"/>
          <ac:spMkLst>
            <pc:docMk/>
            <pc:sldMk cId="4274842824" sldId="261"/>
            <ac:spMk id="3" creationId="{D831E8B1-DFBC-F561-8289-DEC85F42A1F6}"/>
          </ac:spMkLst>
        </pc:spChg>
        <pc:picChg chg="add mod">
          <ac:chgData name="Maria Gonzalez Gomez" userId="5d5fd501ab0f24f4" providerId="LiveId" clId="{7B98B2FA-B81C-4F04-ABA6-EF2F9FF58280}" dt="2024-04-23T06:02:57.291" v="1051" actId="1076"/>
          <ac:picMkLst>
            <pc:docMk/>
            <pc:sldMk cId="4274842824" sldId="261"/>
            <ac:picMk id="5" creationId="{5524D6DB-FA02-724F-002D-5F0161A4CF72}"/>
          </ac:picMkLst>
        </pc:picChg>
        <pc:picChg chg="add mod">
          <ac:chgData name="Maria Gonzalez Gomez" userId="5d5fd501ab0f24f4" providerId="LiveId" clId="{7B98B2FA-B81C-4F04-ABA6-EF2F9FF58280}" dt="2024-04-23T06:03:22.494" v="1054" actId="1076"/>
          <ac:picMkLst>
            <pc:docMk/>
            <pc:sldMk cId="4274842824" sldId="261"/>
            <ac:picMk id="6" creationId="{0DC735AF-2597-E58B-B938-DB2491644CDD}"/>
          </ac:picMkLst>
        </pc:picChg>
        <pc:picChg chg="add mod">
          <ac:chgData name="Maria Gonzalez Gomez" userId="5d5fd501ab0f24f4" providerId="LiveId" clId="{7B98B2FA-B81C-4F04-ABA6-EF2F9FF58280}" dt="2024-04-23T06:04:38.943" v="1061" actId="1076"/>
          <ac:picMkLst>
            <pc:docMk/>
            <pc:sldMk cId="4274842824" sldId="261"/>
            <ac:picMk id="7" creationId="{AC86E179-EF4F-0248-BCE4-067BB192ED77}"/>
          </ac:picMkLst>
        </pc:picChg>
      </pc:sldChg>
      <pc:sldChg chg="addSp delSp modSp new mod modTransition">
        <pc:chgData name="Maria Gonzalez Gomez" userId="5d5fd501ab0f24f4" providerId="LiveId" clId="{7B98B2FA-B81C-4F04-ABA6-EF2F9FF58280}" dt="2024-04-23T06:27:56.260" v="1097"/>
        <pc:sldMkLst>
          <pc:docMk/>
          <pc:sldMk cId="229690046" sldId="262"/>
        </pc:sldMkLst>
        <pc:spChg chg="mod">
          <ac:chgData name="Maria Gonzalez Gomez" userId="5d5fd501ab0f24f4" providerId="LiveId" clId="{7B98B2FA-B81C-4F04-ABA6-EF2F9FF58280}" dt="2024-04-23T06:20:10.654" v="1071" actId="20577"/>
          <ac:spMkLst>
            <pc:docMk/>
            <pc:sldMk cId="229690046" sldId="262"/>
            <ac:spMk id="2" creationId="{9EA97569-DB55-C8EB-EDAA-6F65601F0328}"/>
          </ac:spMkLst>
        </pc:spChg>
        <pc:spChg chg="del">
          <ac:chgData name="Maria Gonzalez Gomez" userId="5d5fd501ab0f24f4" providerId="LiveId" clId="{7B98B2FA-B81C-4F04-ABA6-EF2F9FF58280}" dt="2024-04-23T06:20:13.714" v="1072" actId="478"/>
          <ac:spMkLst>
            <pc:docMk/>
            <pc:sldMk cId="229690046" sldId="262"/>
            <ac:spMk id="3" creationId="{3F93FC64-2A45-FABE-5859-C04B616982B7}"/>
          </ac:spMkLst>
        </pc:spChg>
        <pc:picChg chg="add del mod">
          <ac:chgData name="Maria Gonzalez Gomez" userId="5d5fd501ab0f24f4" providerId="LiveId" clId="{7B98B2FA-B81C-4F04-ABA6-EF2F9FF58280}" dt="2024-04-23T06:21:51.793" v="1085" actId="478"/>
          <ac:picMkLst>
            <pc:docMk/>
            <pc:sldMk cId="229690046" sldId="262"/>
            <ac:picMk id="5" creationId="{36CCB18D-C3C6-592E-23C7-94D3533BD1E9}"/>
          </ac:picMkLst>
        </pc:picChg>
        <pc:picChg chg="add mod">
          <ac:chgData name="Maria Gonzalez Gomez" userId="5d5fd501ab0f24f4" providerId="LiveId" clId="{7B98B2FA-B81C-4F04-ABA6-EF2F9FF58280}" dt="2024-04-23T06:21:54.677" v="1087" actId="1076"/>
          <ac:picMkLst>
            <pc:docMk/>
            <pc:sldMk cId="229690046" sldId="262"/>
            <ac:picMk id="6" creationId="{B32B3712-0E8D-19EF-F857-9ADF3BD7594A}"/>
          </ac:picMkLst>
        </pc:picChg>
        <pc:picChg chg="add mod">
          <ac:chgData name="Maria Gonzalez Gomez" userId="5d5fd501ab0f24f4" providerId="LiveId" clId="{7B98B2FA-B81C-4F04-ABA6-EF2F9FF58280}" dt="2024-04-23T06:22:43.511" v="1094" actId="14100"/>
          <ac:picMkLst>
            <pc:docMk/>
            <pc:sldMk cId="229690046" sldId="262"/>
            <ac:picMk id="7" creationId="{9C842011-ACF1-AC71-5AC4-C40081BF4178}"/>
          </ac:picMkLst>
        </pc:picChg>
        <pc:picChg chg="add mod">
          <ac:chgData name="Maria Gonzalez Gomez" userId="5d5fd501ab0f24f4" providerId="LiveId" clId="{7B98B2FA-B81C-4F04-ABA6-EF2F9FF58280}" dt="2024-04-23T06:22:39.103" v="1093" actId="1076"/>
          <ac:picMkLst>
            <pc:docMk/>
            <pc:sldMk cId="229690046" sldId="262"/>
            <ac:picMk id="8" creationId="{218265C9-8F84-A5D8-671F-3F119BF45B73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4ADF75-985C-4153-850C-9ABA8E0D3378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FD027A-C631-4DA7-9A1B-CA2C3A42594F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Motores</a:t>
          </a:r>
          <a:endParaRPr lang="en-US"/>
        </a:p>
      </dgm:t>
    </dgm:pt>
    <dgm:pt modelId="{6AAB1717-C087-414B-8BAE-76B884E40A8A}" type="parTrans" cxnId="{E1C97D90-3972-4C62-9DE9-B7FEC0BC397E}">
      <dgm:prSet/>
      <dgm:spPr/>
      <dgm:t>
        <a:bodyPr/>
        <a:lstStyle/>
        <a:p>
          <a:endParaRPr lang="en-US"/>
        </a:p>
      </dgm:t>
    </dgm:pt>
    <dgm:pt modelId="{6F381BE8-9E9D-4849-8286-8E44CFC5018F}" type="sibTrans" cxnId="{E1C97D90-3972-4C62-9DE9-B7FEC0BC397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D853B32-9002-4B70-894C-56D8D7470981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Sensor de movimiento</a:t>
          </a:r>
          <a:endParaRPr lang="en-US"/>
        </a:p>
      </dgm:t>
    </dgm:pt>
    <dgm:pt modelId="{5EC6258F-76C4-488F-B6DB-796293D65A2C}" type="parTrans" cxnId="{616945D8-71FB-451C-9EBE-2581AFAA3FF9}">
      <dgm:prSet/>
      <dgm:spPr/>
      <dgm:t>
        <a:bodyPr/>
        <a:lstStyle/>
        <a:p>
          <a:endParaRPr lang="en-US"/>
        </a:p>
      </dgm:t>
    </dgm:pt>
    <dgm:pt modelId="{E68D32D1-ABC7-42BB-BF6C-EA09EDA07466}" type="sibTrans" cxnId="{616945D8-71FB-451C-9EBE-2581AFAA3FF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D7929EB-BD36-4223-9B6A-3357B0F4EEDC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Sensor de humedad</a:t>
          </a:r>
          <a:endParaRPr lang="en-US"/>
        </a:p>
      </dgm:t>
    </dgm:pt>
    <dgm:pt modelId="{3BF54D97-E9EC-433B-A378-14D5502CA289}" type="parTrans" cxnId="{CC04CBA9-6389-4794-AA7B-3335B9F327A5}">
      <dgm:prSet/>
      <dgm:spPr/>
      <dgm:t>
        <a:bodyPr/>
        <a:lstStyle/>
        <a:p>
          <a:endParaRPr lang="en-US"/>
        </a:p>
      </dgm:t>
    </dgm:pt>
    <dgm:pt modelId="{266643AF-7974-4622-B278-B648D5CDB92D}" type="sibTrans" cxnId="{CC04CBA9-6389-4794-AA7B-3335B9F327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A4EDD52-02F7-4292-8280-035C2F4ED669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Sensor de temperatura</a:t>
          </a:r>
          <a:endParaRPr lang="en-US"/>
        </a:p>
      </dgm:t>
    </dgm:pt>
    <dgm:pt modelId="{5604EEB3-3FAD-4B57-89A4-E8642EF8F5A1}" type="parTrans" cxnId="{C4321F5C-7CB4-4990-9EF6-A32EE9DE8442}">
      <dgm:prSet/>
      <dgm:spPr/>
      <dgm:t>
        <a:bodyPr/>
        <a:lstStyle/>
        <a:p>
          <a:endParaRPr lang="en-US"/>
        </a:p>
      </dgm:t>
    </dgm:pt>
    <dgm:pt modelId="{F1D21582-84E8-4A77-B61E-1B5C6E037732}" type="sibTrans" cxnId="{C4321F5C-7CB4-4990-9EF6-A32EE9DE8442}">
      <dgm:prSet/>
      <dgm:spPr/>
      <dgm:t>
        <a:bodyPr/>
        <a:lstStyle/>
        <a:p>
          <a:endParaRPr lang="en-US"/>
        </a:p>
      </dgm:t>
    </dgm:pt>
    <dgm:pt modelId="{D8652E18-895C-461D-86AD-D4768F695FEC}" type="pres">
      <dgm:prSet presAssocID="{0D4ADF75-985C-4153-850C-9ABA8E0D3378}" presName="root" presStyleCnt="0">
        <dgm:presLayoutVars>
          <dgm:dir/>
          <dgm:resizeHandles val="exact"/>
        </dgm:presLayoutVars>
      </dgm:prSet>
      <dgm:spPr/>
    </dgm:pt>
    <dgm:pt modelId="{62BFD3F9-7350-4C57-878E-1957FCF88C96}" type="pres">
      <dgm:prSet presAssocID="{0D4ADF75-985C-4153-850C-9ABA8E0D3378}" presName="container" presStyleCnt="0">
        <dgm:presLayoutVars>
          <dgm:dir/>
          <dgm:resizeHandles val="exact"/>
        </dgm:presLayoutVars>
      </dgm:prSet>
      <dgm:spPr/>
    </dgm:pt>
    <dgm:pt modelId="{75F9F53C-7BAD-4437-811B-8FC394A5EEA4}" type="pres">
      <dgm:prSet presAssocID="{CBFD027A-C631-4DA7-9A1B-CA2C3A42594F}" presName="compNode" presStyleCnt="0"/>
      <dgm:spPr/>
    </dgm:pt>
    <dgm:pt modelId="{6D903012-20A4-42D6-B2A2-F914575B9185}" type="pres">
      <dgm:prSet presAssocID="{CBFD027A-C631-4DA7-9A1B-CA2C3A42594F}" presName="iconBgRect" presStyleLbl="bgShp" presStyleIdx="0" presStyleCnt="4"/>
      <dgm:spPr/>
    </dgm:pt>
    <dgm:pt modelId="{CA6EBB85-B6EB-422C-B50F-66FA6C057301}" type="pres">
      <dgm:prSet presAssocID="{CBFD027A-C631-4DA7-9A1B-CA2C3A42594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5C9C26DC-EC40-4AD3-BBED-BF20F3254019}" type="pres">
      <dgm:prSet presAssocID="{CBFD027A-C631-4DA7-9A1B-CA2C3A42594F}" presName="spaceRect" presStyleCnt="0"/>
      <dgm:spPr/>
    </dgm:pt>
    <dgm:pt modelId="{B955D419-D790-4451-9FF3-846B995BC0F0}" type="pres">
      <dgm:prSet presAssocID="{CBFD027A-C631-4DA7-9A1B-CA2C3A42594F}" presName="textRect" presStyleLbl="revTx" presStyleIdx="0" presStyleCnt="4">
        <dgm:presLayoutVars>
          <dgm:chMax val="1"/>
          <dgm:chPref val="1"/>
        </dgm:presLayoutVars>
      </dgm:prSet>
      <dgm:spPr/>
    </dgm:pt>
    <dgm:pt modelId="{36D6D9D2-6511-45A0-AB1E-F48AA9EDA6E3}" type="pres">
      <dgm:prSet presAssocID="{6F381BE8-9E9D-4849-8286-8E44CFC5018F}" presName="sibTrans" presStyleLbl="sibTrans2D1" presStyleIdx="0" presStyleCnt="0"/>
      <dgm:spPr/>
    </dgm:pt>
    <dgm:pt modelId="{0419F5FA-2D3C-4997-8E18-F0519627B2B7}" type="pres">
      <dgm:prSet presAssocID="{FD853B32-9002-4B70-894C-56D8D7470981}" presName="compNode" presStyleCnt="0"/>
      <dgm:spPr/>
    </dgm:pt>
    <dgm:pt modelId="{BF009230-3520-4173-9C68-E8028515B08A}" type="pres">
      <dgm:prSet presAssocID="{FD853B32-9002-4B70-894C-56D8D7470981}" presName="iconBgRect" presStyleLbl="bgShp" presStyleIdx="1" presStyleCnt="4"/>
      <dgm:spPr/>
    </dgm:pt>
    <dgm:pt modelId="{3A44AA54-FD20-43EF-B6E4-7F91EB17450D}" type="pres">
      <dgm:prSet presAssocID="{FD853B32-9002-4B70-894C-56D8D747098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FAA5D12A-BE35-49AC-8185-1FB1E493AE72}" type="pres">
      <dgm:prSet presAssocID="{FD853B32-9002-4B70-894C-56D8D7470981}" presName="spaceRect" presStyleCnt="0"/>
      <dgm:spPr/>
    </dgm:pt>
    <dgm:pt modelId="{2603DBA5-EA05-4BA6-9BEA-0FE1EB1FB391}" type="pres">
      <dgm:prSet presAssocID="{FD853B32-9002-4B70-894C-56D8D7470981}" presName="textRect" presStyleLbl="revTx" presStyleIdx="1" presStyleCnt="4">
        <dgm:presLayoutVars>
          <dgm:chMax val="1"/>
          <dgm:chPref val="1"/>
        </dgm:presLayoutVars>
      </dgm:prSet>
      <dgm:spPr/>
    </dgm:pt>
    <dgm:pt modelId="{54FE27C3-60E1-499C-9C95-C8482C7D9EF4}" type="pres">
      <dgm:prSet presAssocID="{E68D32D1-ABC7-42BB-BF6C-EA09EDA07466}" presName="sibTrans" presStyleLbl="sibTrans2D1" presStyleIdx="0" presStyleCnt="0"/>
      <dgm:spPr/>
    </dgm:pt>
    <dgm:pt modelId="{F7AAE8E4-0751-4F4F-AAEE-09C086377C6D}" type="pres">
      <dgm:prSet presAssocID="{AD7929EB-BD36-4223-9B6A-3357B0F4EEDC}" presName="compNode" presStyleCnt="0"/>
      <dgm:spPr/>
    </dgm:pt>
    <dgm:pt modelId="{FBD8B9A8-BA86-475B-B3C3-4CA4624BBCC3}" type="pres">
      <dgm:prSet presAssocID="{AD7929EB-BD36-4223-9B6A-3357B0F4EEDC}" presName="iconBgRect" presStyleLbl="bgShp" presStyleIdx="2" presStyleCnt="4"/>
      <dgm:spPr/>
    </dgm:pt>
    <dgm:pt modelId="{2F6E6758-DAE1-4669-8FB8-D04E52595A04}" type="pres">
      <dgm:prSet presAssocID="{AD7929EB-BD36-4223-9B6A-3357B0F4EED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rmómetro"/>
        </a:ext>
      </dgm:extLst>
    </dgm:pt>
    <dgm:pt modelId="{37199B98-7982-4F60-AC65-3ED7A022BF41}" type="pres">
      <dgm:prSet presAssocID="{AD7929EB-BD36-4223-9B6A-3357B0F4EEDC}" presName="spaceRect" presStyleCnt="0"/>
      <dgm:spPr/>
    </dgm:pt>
    <dgm:pt modelId="{81AB5791-D399-4E2C-B2DA-D26A839C0E47}" type="pres">
      <dgm:prSet presAssocID="{AD7929EB-BD36-4223-9B6A-3357B0F4EEDC}" presName="textRect" presStyleLbl="revTx" presStyleIdx="2" presStyleCnt="4">
        <dgm:presLayoutVars>
          <dgm:chMax val="1"/>
          <dgm:chPref val="1"/>
        </dgm:presLayoutVars>
      </dgm:prSet>
      <dgm:spPr/>
    </dgm:pt>
    <dgm:pt modelId="{9DEAC139-5373-4E59-9F7B-BA5E647968CD}" type="pres">
      <dgm:prSet presAssocID="{266643AF-7974-4622-B278-B648D5CDB92D}" presName="sibTrans" presStyleLbl="sibTrans2D1" presStyleIdx="0" presStyleCnt="0"/>
      <dgm:spPr/>
    </dgm:pt>
    <dgm:pt modelId="{58787727-7D2A-4D08-8B65-7D99F2E333EA}" type="pres">
      <dgm:prSet presAssocID="{4A4EDD52-02F7-4292-8280-035C2F4ED669}" presName="compNode" presStyleCnt="0"/>
      <dgm:spPr/>
    </dgm:pt>
    <dgm:pt modelId="{075DA897-5ECE-4080-84FF-9BF67D627DCC}" type="pres">
      <dgm:prSet presAssocID="{4A4EDD52-02F7-4292-8280-035C2F4ED669}" presName="iconBgRect" presStyleLbl="bgShp" presStyleIdx="3" presStyleCnt="4"/>
      <dgm:spPr/>
    </dgm:pt>
    <dgm:pt modelId="{4385A130-324C-4844-9818-CBE9A98D3167}" type="pres">
      <dgm:prSet presAssocID="{4A4EDD52-02F7-4292-8280-035C2F4ED66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w Temperature"/>
        </a:ext>
      </dgm:extLst>
    </dgm:pt>
    <dgm:pt modelId="{2A8332CD-514A-462D-B54A-92087FC55B4A}" type="pres">
      <dgm:prSet presAssocID="{4A4EDD52-02F7-4292-8280-035C2F4ED669}" presName="spaceRect" presStyleCnt="0"/>
      <dgm:spPr/>
    </dgm:pt>
    <dgm:pt modelId="{F6633E05-C6D6-4C42-AEE0-BA249FE5723A}" type="pres">
      <dgm:prSet presAssocID="{4A4EDD52-02F7-4292-8280-035C2F4ED66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78A7220-889C-4C8B-9B62-42E60A7ECA4C}" type="presOf" srcId="{4A4EDD52-02F7-4292-8280-035C2F4ED669}" destId="{F6633E05-C6D6-4C42-AEE0-BA249FE5723A}" srcOrd="0" destOrd="0" presId="urn:microsoft.com/office/officeart/2018/2/layout/IconCircleList"/>
    <dgm:cxn modelId="{5CD08E3A-BF7C-42FD-B179-8692DC4D6BB5}" type="presOf" srcId="{0D4ADF75-985C-4153-850C-9ABA8E0D3378}" destId="{D8652E18-895C-461D-86AD-D4768F695FEC}" srcOrd="0" destOrd="0" presId="urn:microsoft.com/office/officeart/2018/2/layout/IconCircleList"/>
    <dgm:cxn modelId="{C4321F5C-7CB4-4990-9EF6-A32EE9DE8442}" srcId="{0D4ADF75-985C-4153-850C-9ABA8E0D3378}" destId="{4A4EDD52-02F7-4292-8280-035C2F4ED669}" srcOrd="3" destOrd="0" parTransId="{5604EEB3-3FAD-4B57-89A4-E8642EF8F5A1}" sibTransId="{F1D21582-84E8-4A77-B61E-1B5C6E037732}"/>
    <dgm:cxn modelId="{5E1E6986-9DE4-47DD-A163-6D1C82C1F337}" type="presOf" srcId="{FD853B32-9002-4B70-894C-56D8D7470981}" destId="{2603DBA5-EA05-4BA6-9BEA-0FE1EB1FB391}" srcOrd="0" destOrd="0" presId="urn:microsoft.com/office/officeart/2018/2/layout/IconCircleList"/>
    <dgm:cxn modelId="{E1C97D90-3972-4C62-9DE9-B7FEC0BC397E}" srcId="{0D4ADF75-985C-4153-850C-9ABA8E0D3378}" destId="{CBFD027A-C631-4DA7-9A1B-CA2C3A42594F}" srcOrd="0" destOrd="0" parTransId="{6AAB1717-C087-414B-8BAE-76B884E40A8A}" sibTransId="{6F381BE8-9E9D-4849-8286-8E44CFC5018F}"/>
    <dgm:cxn modelId="{3F532A9B-A964-4177-9880-B3B11BD64B85}" type="presOf" srcId="{6F381BE8-9E9D-4849-8286-8E44CFC5018F}" destId="{36D6D9D2-6511-45A0-AB1E-F48AA9EDA6E3}" srcOrd="0" destOrd="0" presId="urn:microsoft.com/office/officeart/2018/2/layout/IconCircleList"/>
    <dgm:cxn modelId="{CC04CBA9-6389-4794-AA7B-3335B9F327A5}" srcId="{0D4ADF75-985C-4153-850C-9ABA8E0D3378}" destId="{AD7929EB-BD36-4223-9B6A-3357B0F4EEDC}" srcOrd="2" destOrd="0" parTransId="{3BF54D97-E9EC-433B-A378-14D5502CA289}" sibTransId="{266643AF-7974-4622-B278-B648D5CDB92D}"/>
    <dgm:cxn modelId="{616945D8-71FB-451C-9EBE-2581AFAA3FF9}" srcId="{0D4ADF75-985C-4153-850C-9ABA8E0D3378}" destId="{FD853B32-9002-4B70-894C-56D8D7470981}" srcOrd="1" destOrd="0" parTransId="{5EC6258F-76C4-488F-B6DB-796293D65A2C}" sibTransId="{E68D32D1-ABC7-42BB-BF6C-EA09EDA07466}"/>
    <dgm:cxn modelId="{719CFCEC-1F52-4B1E-BADF-0E6BBA9995E4}" type="presOf" srcId="{E68D32D1-ABC7-42BB-BF6C-EA09EDA07466}" destId="{54FE27C3-60E1-499C-9C95-C8482C7D9EF4}" srcOrd="0" destOrd="0" presId="urn:microsoft.com/office/officeart/2018/2/layout/IconCircleList"/>
    <dgm:cxn modelId="{776CA7EE-A9D0-421A-8E5A-4FF784CEDF64}" type="presOf" srcId="{CBFD027A-C631-4DA7-9A1B-CA2C3A42594F}" destId="{B955D419-D790-4451-9FF3-846B995BC0F0}" srcOrd="0" destOrd="0" presId="urn:microsoft.com/office/officeart/2018/2/layout/IconCircleList"/>
    <dgm:cxn modelId="{85EB8DF5-D409-48C2-9151-DFF8798C70AE}" type="presOf" srcId="{AD7929EB-BD36-4223-9B6A-3357B0F4EEDC}" destId="{81AB5791-D399-4E2C-B2DA-D26A839C0E47}" srcOrd="0" destOrd="0" presId="urn:microsoft.com/office/officeart/2018/2/layout/IconCircleList"/>
    <dgm:cxn modelId="{BED02DF6-2AEF-4554-B50D-EC20C395AFB3}" type="presOf" srcId="{266643AF-7974-4622-B278-B648D5CDB92D}" destId="{9DEAC139-5373-4E59-9F7B-BA5E647968CD}" srcOrd="0" destOrd="0" presId="urn:microsoft.com/office/officeart/2018/2/layout/IconCircleList"/>
    <dgm:cxn modelId="{2CC78526-AADD-4361-A560-4703DD329472}" type="presParOf" srcId="{D8652E18-895C-461D-86AD-D4768F695FEC}" destId="{62BFD3F9-7350-4C57-878E-1957FCF88C96}" srcOrd="0" destOrd="0" presId="urn:microsoft.com/office/officeart/2018/2/layout/IconCircleList"/>
    <dgm:cxn modelId="{3D0B30C6-C48C-47EE-8051-575C55807F66}" type="presParOf" srcId="{62BFD3F9-7350-4C57-878E-1957FCF88C96}" destId="{75F9F53C-7BAD-4437-811B-8FC394A5EEA4}" srcOrd="0" destOrd="0" presId="urn:microsoft.com/office/officeart/2018/2/layout/IconCircleList"/>
    <dgm:cxn modelId="{C4B26071-CDF7-482A-BE54-4E0AB4B6129C}" type="presParOf" srcId="{75F9F53C-7BAD-4437-811B-8FC394A5EEA4}" destId="{6D903012-20A4-42D6-B2A2-F914575B9185}" srcOrd="0" destOrd="0" presId="urn:microsoft.com/office/officeart/2018/2/layout/IconCircleList"/>
    <dgm:cxn modelId="{1EA39084-A52E-4DF5-AFD1-53C47AE1CFCD}" type="presParOf" srcId="{75F9F53C-7BAD-4437-811B-8FC394A5EEA4}" destId="{CA6EBB85-B6EB-422C-B50F-66FA6C057301}" srcOrd="1" destOrd="0" presId="urn:microsoft.com/office/officeart/2018/2/layout/IconCircleList"/>
    <dgm:cxn modelId="{7806D524-099A-497E-A1EC-E127E258E22E}" type="presParOf" srcId="{75F9F53C-7BAD-4437-811B-8FC394A5EEA4}" destId="{5C9C26DC-EC40-4AD3-BBED-BF20F3254019}" srcOrd="2" destOrd="0" presId="urn:microsoft.com/office/officeart/2018/2/layout/IconCircleList"/>
    <dgm:cxn modelId="{68B543FA-E223-40E6-9925-298E2F13689A}" type="presParOf" srcId="{75F9F53C-7BAD-4437-811B-8FC394A5EEA4}" destId="{B955D419-D790-4451-9FF3-846B995BC0F0}" srcOrd="3" destOrd="0" presId="urn:microsoft.com/office/officeart/2018/2/layout/IconCircleList"/>
    <dgm:cxn modelId="{F9E93F09-1211-4EA5-8410-C9A7607A79D5}" type="presParOf" srcId="{62BFD3F9-7350-4C57-878E-1957FCF88C96}" destId="{36D6D9D2-6511-45A0-AB1E-F48AA9EDA6E3}" srcOrd="1" destOrd="0" presId="urn:microsoft.com/office/officeart/2018/2/layout/IconCircleList"/>
    <dgm:cxn modelId="{A0D67374-9FEB-47C7-ABB1-F7FA834030DF}" type="presParOf" srcId="{62BFD3F9-7350-4C57-878E-1957FCF88C96}" destId="{0419F5FA-2D3C-4997-8E18-F0519627B2B7}" srcOrd="2" destOrd="0" presId="urn:microsoft.com/office/officeart/2018/2/layout/IconCircleList"/>
    <dgm:cxn modelId="{64424F3F-ACB6-454E-BE8D-C069A40C7C89}" type="presParOf" srcId="{0419F5FA-2D3C-4997-8E18-F0519627B2B7}" destId="{BF009230-3520-4173-9C68-E8028515B08A}" srcOrd="0" destOrd="0" presId="urn:microsoft.com/office/officeart/2018/2/layout/IconCircleList"/>
    <dgm:cxn modelId="{5F86FE5D-E4E1-4F43-878D-EEA074412CEB}" type="presParOf" srcId="{0419F5FA-2D3C-4997-8E18-F0519627B2B7}" destId="{3A44AA54-FD20-43EF-B6E4-7F91EB17450D}" srcOrd="1" destOrd="0" presId="urn:microsoft.com/office/officeart/2018/2/layout/IconCircleList"/>
    <dgm:cxn modelId="{B64AE5AC-4290-482D-A032-4FE06E635724}" type="presParOf" srcId="{0419F5FA-2D3C-4997-8E18-F0519627B2B7}" destId="{FAA5D12A-BE35-49AC-8185-1FB1E493AE72}" srcOrd="2" destOrd="0" presId="urn:microsoft.com/office/officeart/2018/2/layout/IconCircleList"/>
    <dgm:cxn modelId="{148C80F6-3E1D-40F5-AB47-B6D8682B58D7}" type="presParOf" srcId="{0419F5FA-2D3C-4997-8E18-F0519627B2B7}" destId="{2603DBA5-EA05-4BA6-9BEA-0FE1EB1FB391}" srcOrd="3" destOrd="0" presId="urn:microsoft.com/office/officeart/2018/2/layout/IconCircleList"/>
    <dgm:cxn modelId="{273208D5-FB50-4495-A36D-F6A515082D53}" type="presParOf" srcId="{62BFD3F9-7350-4C57-878E-1957FCF88C96}" destId="{54FE27C3-60E1-499C-9C95-C8482C7D9EF4}" srcOrd="3" destOrd="0" presId="urn:microsoft.com/office/officeart/2018/2/layout/IconCircleList"/>
    <dgm:cxn modelId="{F55DD1F5-D856-4388-B0ED-4B95F0796C1E}" type="presParOf" srcId="{62BFD3F9-7350-4C57-878E-1957FCF88C96}" destId="{F7AAE8E4-0751-4F4F-AAEE-09C086377C6D}" srcOrd="4" destOrd="0" presId="urn:microsoft.com/office/officeart/2018/2/layout/IconCircleList"/>
    <dgm:cxn modelId="{CF4DF748-47C4-4674-977D-ABF30E37FBDD}" type="presParOf" srcId="{F7AAE8E4-0751-4F4F-AAEE-09C086377C6D}" destId="{FBD8B9A8-BA86-475B-B3C3-4CA4624BBCC3}" srcOrd="0" destOrd="0" presId="urn:microsoft.com/office/officeart/2018/2/layout/IconCircleList"/>
    <dgm:cxn modelId="{BBA73CEC-784F-4FA9-B6E0-843608D998FD}" type="presParOf" srcId="{F7AAE8E4-0751-4F4F-AAEE-09C086377C6D}" destId="{2F6E6758-DAE1-4669-8FB8-D04E52595A04}" srcOrd="1" destOrd="0" presId="urn:microsoft.com/office/officeart/2018/2/layout/IconCircleList"/>
    <dgm:cxn modelId="{9E6A53D1-5E16-45F5-8DB7-E81770B8CBBA}" type="presParOf" srcId="{F7AAE8E4-0751-4F4F-AAEE-09C086377C6D}" destId="{37199B98-7982-4F60-AC65-3ED7A022BF41}" srcOrd="2" destOrd="0" presId="urn:microsoft.com/office/officeart/2018/2/layout/IconCircleList"/>
    <dgm:cxn modelId="{C65F4D20-76C2-4B97-9298-27002E68BFF4}" type="presParOf" srcId="{F7AAE8E4-0751-4F4F-AAEE-09C086377C6D}" destId="{81AB5791-D399-4E2C-B2DA-D26A839C0E47}" srcOrd="3" destOrd="0" presId="urn:microsoft.com/office/officeart/2018/2/layout/IconCircleList"/>
    <dgm:cxn modelId="{61C87B74-5B28-40C0-ACDF-1F6EF5B06A15}" type="presParOf" srcId="{62BFD3F9-7350-4C57-878E-1957FCF88C96}" destId="{9DEAC139-5373-4E59-9F7B-BA5E647968CD}" srcOrd="5" destOrd="0" presId="urn:microsoft.com/office/officeart/2018/2/layout/IconCircleList"/>
    <dgm:cxn modelId="{C1604D4E-1075-444D-B090-B1F4309AB912}" type="presParOf" srcId="{62BFD3F9-7350-4C57-878E-1957FCF88C96}" destId="{58787727-7D2A-4D08-8B65-7D99F2E333EA}" srcOrd="6" destOrd="0" presId="urn:microsoft.com/office/officeart/2018/2/layout/IconCircleList"/>
    <dgm:cxn modelId="{0A2C3CFD-19DD-4A36-B6AF-D9D29340C500}" type="presParOf" srcId="{58787727-7D2A-4D08-8B65-7D99F2E333EA}" destId="{075DA897-5ECE-4080-84FF-9BF67D627DCC}" srcOrd="0" destOrd="0" presId="urn:microsoft.com/office/officeart/2018/2/layout/IconCircleList"/>
    <dgm:cxn modelId="{C03B1748-C951-4E25-BC21-D329EF07AC58}" type="presParOf" srcId="{58787727-7D2A-4D08-8B65-7D99F2E333EA}" destId="{4385A130-324C-4844-9818-CBE9A98D3167}" srcOrd="1" destOrd="0" presId="urn:microsoft.com/office/officeart/2018/2/layout/IconCircleList"/>
    <dgm:cxn modelId="{ABC5FD8E-896C-4470-966E-5574A235BE73}" type="presParOf" srcId="{58787727-7D2A-4D08-8B65-7D99F2E333EA}" destId="{2A8332CD-514A-462D-B54A-92087FC55B4A}" srcOrd="2" destOrd="0" presId="urn:microsoft.com/office/officeart/2018/2/layout/IconCircleList"/>
    <dgm:cxn modelId="{532DD3CA-FB9A-468C-9AC2-2DC7EAE01548}" type="presParOf" srcId="{58787727-7D2A-4D08-8B65-7D99F2E333EA}" destId="{F6633E05-C6D6-4C42-AEE0-BA249FE5723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903012-20A4-42D6-B2A2-F914575B9185}">
      <dsp:nvSpPr>
        <dsp:cNvPr id="0" name=""/>
        <dsp:cNvSpPr/>
      </dsp:nvSpPr>
      <dsp:spPr>
        <a:xfrm>
          <a:off x="153427" y="227571"/>
          <a:ext cx="1305511" cy="130551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6EBB85-B6EB-422C-B50F-66FA6C057301}">
      <dsp:nvSpPr>
        <dsp:cNvPr id="0" name=""/>
        <dsp:cNvSpPr/>
      </dsp:nvSpPr>
      <dsp:spPr>
        <a:xfrm>
          <a:off x="427585" y="501729"/>
          <a:ext cx="757196" cy="7571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55D419-D790-4451-9FF3-846B995BC0F0}">
      <dsp:nvSpPr>
        <dsp:cNvPr id="0" name=""/>
        <dsp:cNvSpPr/>
      </dsp:nvSpPr>
      <dsp:spPr>
        <a:xfrm>
          <a:off x="1738691" y="227571"/>
          <a:ext cx="3077276" cy="1305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Motores</a:t>
          </a:r>
          <a:endParaRPr lang="en-US" sz="2400" kern="1200"/>
        </a:p>
      </dsp:txBody>
      <dsp:txXfrm>
        <a:off x="1738691" y="227571"/>
        <a:ext cx="3077276" cy="1305511"/>
      </dsp:txXfrm>
    </dsp:sp>
    <dsp:sp modelId="{BF009230-3520-4173-9C68-E8028515B08A}">
      <dsp:nvSpPr>
        <dsp:cNvPr id="0" name=""/>
        <dsp:cNvSpPr/>
      </dsp:nvSpPr>
      <dsp:spPr>
        <a:xfrm>
          <a:off x="5352160" y="227571"/>
          <a:ext cx="1305511" cy="130551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44AA54-FD20-43EF-B6E4-7F91EB17450D}">
      <dsp:nvSpPr>
        <dsp:cNvPr id="0" name=""/>
        <dsp:cNvSpPr/>
      </dsp:nvSpPr>
      <dsp:spPr>
        <a:xfrm>
          <a:off x="5626317" y="501729"/>
          <a:ext cx="757196" cy="7571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03DBA5-EA05-4BA6-9BEA-0FE1EB1FB391}">
      <dsp:nvSpPr>
        <dsp:cNvPr id="0" name=""/>
        <dsp:cNvSpPr/>
      </dsp:nvSpPr>
      <dsp:spPr>
        <a:xfrm>
          <a:off x="6937423" y="227571"/>
          <a:ext cx="3077276" cy="1305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Sensor de movimiento</a:t>
          </a:r>
          <a:endParaRPr lang="en-US" sz="2400" kern="1200"/>
        </a:p>
      </dsp:txBody>
      <dsp:txXfrm>
        <a:off x="6937423" y="227571"/>
        <a:ext cx="3077276" cy="1305511"/>
      </dsp:txXfrm>
    </dsp:sp>
    <dsp:sp modelId="{FBD8B9A8-BA86-475B-B3C3-4CA4624BBCC3}">
      <dsp:nvSpPr>
        <dsp:cNvPr id="0" name=""/>
        <dsp:cNvSpPr/>
      </dsp:nvSpPr>
      <dsp:spPr>
        <a:xfrm>
          <a:off x="153427" y="2161092"/>
          <a:ext cx="1305511" cy="130551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6E6758-DAE1-4669-8FB8-D04E52595A04}">
      <dsp:nvSpPr>
        <dsp:cNvPr id="0" name=""/>
        <dsp:cNvSpPr/>
      </dsp:nvSpPr>
      <dsp:spPr>
        <a:xfrm>
          <a:off x="427585" y="2435250"/>
          <a:ext cx="757196" cy="75719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AB5791-D399-4E2C-B2DA-D26A839C0E47}">
      <dsp:nvSpPr>
        <dsp:cNvPr id="0" name=""/>
        <dsp:cNvSpPr/>
      </dsp:nvSpPr>
      <dsp:spPr>
        <a:xfrm>
          <a:off x="1738691" y="2161092"/>
          <a:ext cx="3077276" cy="1305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Sensor de humedad</a:t>
          </a:r>
          <a:endParaRPr lang="en-US" sz="2400" kern="1200"/>
        </a:p>
      </dsp:txBody>
      <dsp:txXfrm>
        <a:off x="1738691" y="2161092"/>
        <a:ext cx="3077276" cy="1305511"/>
      </dsp:txXfrm>
    </dsp:sp>
    <dsp:sp modelId="{075DA897-5ECE-4080-84FF-9BF67D627DCC}">
      <dsp:nvSpPr>
        <dsp:cNvPr id="0" name=""/>
        <dsp:cNvSpPr/>
      </dsp:nvSpPr>
      <dsp:spPr>
        <a:xfrm>
          <a:off x="5352160" y="2161092"/>
          <a:ext cx="1305511" cy="130551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85A130-324C-4844-9818-CBE9A98D3167}">
      <dsp:nvSpPr>
        <dsp:cNvPr id="0" name=""/>
        <dsp:cNvSpPr/>
      </dsp:nvSpPr>
      <dsp:spPr>
        <a:xfrm>
          <a:off x="5626317" y="2435250"/>
          <a:ext cx="757196" cy="75719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633E05-C6D6-4C42-AEE0-BA249FE5723A}">
      <dsp:nvSpPr>
        <dsp:cNvPr id="0" name=""/>
        <dsp:cNvSpPr/>
      </dsp:nvSpPr>
      <dsp:spPr>
        <a:xfrm>
          <a:off x="6937423" y="2161092"/>
          <a:ext cx="3077276" cy="1305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Sensor de temperatura</a:t>
          </a:r>
          <a:endParaRPr lang="en-US" sz="2400" kern="1200"/>
        </a:p>
      </dsp:txBody>
      <dsp:txXfrm>
        <a:off x="6937423" y="2161092"/>
        <a:ext cx="3077276" cy="13055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150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74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416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5416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34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02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875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661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979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834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177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1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exagon wall decor">
            <a:extLst>
              <a:ext uri="{FF2B5EF4-FFF2-40B4-BE49-F238E27FC236}">
                <a16:creationId xmlns:a16="http://schemas.microsoft.com/office/drawing/2014/main" id="{655948B4-57BA-9ACC-FB80-38EB0AF215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80" r="9247" b="-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C798595-F8F5-33E2-6513-1CBDD4B2F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s-ES" sz="4400" dirty="0"/>
              <a:t>ECO-SMART BATHROOMS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495353E-6BE7-F413-0080-F988A6E248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es-ES" sz="2000"/>
              <a:t>Por: María González Gómez </a:t>
            </a:r>
          </a:p>
          <a:p>
            <a:r>
              <a:rPr lang="es-ES" sz="2000"/>
              <a:t>&amp; Pelayo Márquez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632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5003A7-7257-475B-37F8-69B2A854D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41DC13C9-89E0-7832-2DDE-C1B659F95CC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15568" y="2478024"/>
          <a:ext cx="10168128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862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1714B4-7A90-F893-9089-97FF0ECEC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Acondicionamientos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A41BEDF-8ED0-5391-6591-B425B9970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755" y="3063307"/>
            <a:ext cx="7708490" cy="2898354"/>
          </a:xfrm>
          <a:prstGeom prst="rect">
            <a:avLst/>
          </a:prstGeom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5800149B-53AA-71AE-5891-212073D93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1936" y="2267485"/>
            <a:ext cx="10168128" cy="3694176"/>
          </a:xfrm>
        </p:spPr>
        <p:txBody>
          <a:bodyPr/>
          <a:lstStyle/>
          <a:p>
            <a:r>
              <a:rPr lang="es-ES" dirty="0"/>
              <a:t>Sensor de temperatura</a:t>
            </a:r>
          </a:p>
          <a:p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67AB230-6320-D571-AD12-665E9103CAF0}"/>
              </a:ext>
            </a:extLst>
          </p:cNvPr>
          <p:cNvSpPr txBox="1"/>
          <p:nvPr/>
        </p:nvSpPr>
        <p:spPr>
          <a:xfrm>
            <a:off x="47407" y="2967335"/>
            <a:ext cx="31588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/>
              <a:t>1ª Parte: </a:t>
            </a:r>
          </a:p>
          <a:p>
            <a:pPr algn="ctr"/>
            <a:r>
              <a:rPr lang="es-ES" dirty="0"/>
              <a:t>Configuración no inversora</a:t>
            </a:r>
          </a:p>
          <a:p>
            <a:pPr algn="ctr"/>
            <a:r>
              <a:rPr lang="es-ES" dirty="0"/>
              <a:t>(corrección de la pendiente)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1F41DD4-D2D0-EBE1-4F85-7CF63AB9333F}"/>
              </a:ext>
            </a:extLst>
          </p:cNvPr>
          <p:cNvSpPr txBox="1"/>
          <p:nvPr/>
        </p:nvSpPr>
        <p:spPr>
          <a:xfrm>
            <a:off x="7608257" y="4197214"/>
            <a:ext cx="23419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/>
              <a:t>2ª Parte: </a:t>
            </a:r>
          </a:p>
          <a:p>
            <a:pPr algn="ctr"/>
            <a:r>
              <a:rPr lang="es-ES" dirty="0"/>
              <a:t>Diferencial </a:t>
            </a:r>
          </a:p>
          <a:p>
            <a:pPr algn="ctr"/>
            <a:r>
              <a:rPr lang="es-ES" dirty="0"/>
              <a:t>(ajuste de cero </a:t>
            </a:r>
          </a:p>
          <a:p>
            <a:pPr algn="ctr"/>
            <a:r>
              <a:rPr lang="es-ES" dirty="0"/>
              <a:t>+ </a:t>
            </a:r>
          </a:p>
          <a:p>
            <a:pPr algn="ctr"/>
            <a:r>
              <a:rPr lang="es-ES" dirty="0"/>
              <a:t>corrección de offset)</a:t>
            </a:r>
          </a:p>
        </p:txBody>
      </p:sp>
    </p:spTree>
    <p:extLst>
      <p:ext uri="{BB962C8B-B14F-4D97-AF65-F5344CB8AC3E}">
        <p14:creationId xmlns:p14="http://schemas.microsoft.com/office/powerpoint/2010/main" val="3556932201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7FAFF3-4699-7FE4-E736-25E0D0E9C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Sensor de Temperatura</a:t>
            </a: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5524D6DB-FA02-724F-002D-5F0161A4C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68" y="2310581"/>
            <a:ext cx="2408596" cy="428194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DC735AF-2597-E58B-B938-DB2491644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551" y="2310581"/>
            <a:ext cx="2408596" cy="428194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C86E179-EF4F-0248-BCE4-067BB192E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0888" y="2310581"/>
            <a:ext cx="2408595" cy="428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842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BB1F79-734E-6B89-0C8E-CDCDADAD3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Acondicionamientos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D435DA-525E-45C6-4921-FE972D3E8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Bombilla</a:t>
            </a:r>
          </a:p>
        </p:txBody>
      </p:sp>
      <p:pic>
        <p:nvPicPr>
          <p:cNvPr id="5" name="Imagen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5F74A959-7677-CCE6-2D7E-D5672764C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768" y="3075725"/>
            <a:ext cx="5207727" cy="323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0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A97569-DB55-C8EB-EDAA-6F65601F0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Bombilla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32B3712-0E8D-19EF-F857-9ADF3BD75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568" y="2408903"/>
            <a:ext cx="3071351" cy="409513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C842011-ACF1-AC71-5AC4-C40081BF4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324" y="2408902"/>
            <a:ext cx="3008364" cy="401115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18265C9-8F84-A5D8-671F-3F119BF45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087" y="2445774"/>
            <a:ext cx="3008364" cy="401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0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25D401-D8F8-E2C9-0739-A6E762421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Funcionalidad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1DD359-9479-16E3-F4EB-9DF4670C1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s-ES" sz="1800" dirty="0"/>
              <a:t>Fase 1: El sensor de movimiento detecta el cambio en sus rayos infrarrojos, lo que indica movimiento en el baño, por tanto, manda una señal que permite a la bombilla ser encendida.</a:t>
            </a:r>
          </a:p>
          <a:p>
            <a:pPr algn="just"/>
            <a:r>
              <a:rPr lang="es-ES" sz="1800" dirty="0"/>
              <a:t>Fase 2: Cuando el usuario desea acceder al interior del baño, o a la ducha, simplemente debe pulsar el botón de la app que manda la señal a los motores para su activación cronometrada.</a:t>
            </a:r>
          </a:p>
          <a:p>
            <a:pPr algn="just"/>
            <a:r>
              <a:rPr lang="es-ES" sz="1800" dirty="0"/>
              <a:t>Fase 3: Si los sensores de humedad y temperatura sobrepasan el límite permitido el usuario, aunque pulse el botón para activar la ducha, no podrá acceder a esta, tendrá que esperar a que las condiciones del ambiente se estabilicen.</a:t>
            </a:r>
          </a:p>
        </p:txBody>
      </p:sp>
    </p:spTree>
    <p:extLst>
      <p:ext uri="{BB962C8B-B14F-4D97-AF65-F5344CB8AC3E}">
        <p14:creationId xmlns:p14="http://schemas.microsoft.com/office/powerpoint/2010/main" val="1906268238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323820"/>
      </a:dk2>
      <a:lt2>
        <a:srgbClr val="E8E2E2"/>
      </a:lt2>
      <a:accent1>
        <a:srgbClr val="21B2B9"/>
      </a:accent1>
      <a:accent2>
        <a:srgbClr val="14B87B"/>
      </a:accent2>
      <a:accent3>
        <a:srgbClr val="21BA41"/>
      </a:accent3>
      <a:accent4>
        <a:srgbClr val="36B914"/>
      </a:accent4>
      <a:accent5>
        <a:srgbClr val="7AB11F"/>
      </a:accent5>
      <a:accent6>
        <a:srgbClr val="AAA412"/>
      </a:accent6>
      <a:hlink>
        <a:srgbClr val="5A8E2F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</TotalTime>
  <Words>176</Words>
  <Application>Microsoft Office PowerPoint</Application>
  <PresentationFormat>Panorámica</PresentationFormat>
  <Paragraphs>26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Avenir Next LT Pro</vt:lpstr>
      <vt:lpstr>Calibri</vt:lpstr>
      <vt:lpstr>AccentBoxVTI</vt:lpstr>
      <vt:lpstr>ECO-SMART BATHROOMS</vt:lpstr>
      <vt:lpstr>Objetivos</vt:lpstr>
      <vt:lpstr>Acondicionamientos</vt:lpstr>
      <vt:lpstr>Sensor de Temperatura</vt:lpstr>
      <vt:lpstr>Acondicionamientos</vt:lpstr>
      <vt:lpstr>Bombilla</vt:lpstr>
      <vt:lpstr>Funcionalidad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ECO-SMART BATHROOMS</dc:title>
  <dc:creator>Maria Gonzalez Gomez</dc:creator>
  <cp:lastModifiedBy>Maria Gonzalez Gomez</cp:lastModifiedBy>
  <cp:revision>1</cp:revision>
  <dcterms:created xsi:type="dcterms:W3CDTF">2024-04-22T18:55:21Z</dcterms:created>
  <dcterms:modified xsi:type="dcterms:W3CDTF">2024-04-23T07:13:48Z</dcterms:modified>
</cp:coreProperties>
</file>